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5" r:id="rId4"/>
    <p:sldId id="266" r:id="rId5"/>
    <p:sldId id="258" r:id="rId6"/>
    <p:sldId id="264" r:id="rId7"/>
    <p:sldId id="263" r:id="rId8"/>
    <p:sldId id="261" r:id="rId9"/>
    <p:sldId id="262" r:id="rId10"/>
    <p:sldId id="259" r:id="rId11"/>
    <p:sldId id="260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24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240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6/23/16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6/23/16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6/23/16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6/23/16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WordFlip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Bram de Boer, </a:t>
            </a:r>
            <a:r>
              <a:rPr lang="en-GB" err="1"/>
              <a:t>Joris</a:t>
            </a:r>
            <a:r>
              <a:rPr lang="en-GB"/>
              <a:t> van de </a:t>
            </a:r>
            <a:r>
              <a:rPr lang="en-GB" err="1"/>
              <a:t>Wijgert</a:t>
            </a:r>
            <a:r>
              <a:rPr lang="en-GB"/>
              <a:t>, Rob van </a:t>
            </a:r>
            <a:r>
              <a:rPr lang="en-GB" err="1"/>
              <a:t>Gastel</a:t>
            </a:r>
            <a:r>
              <a:rPr lang="en-GB"/>
              <a:t>, Sander </a:t>
            </a:r>
            <a:r>
              <a:rPr lang="en-GB" err="1" smtClean="0"/>
              <a:t>Everaers</a:t>
            </a:r>
            <a:r>
              <a:rPr lang="en-GB" smtClean="0"/>
              <a:t> </a:t>
            </a:r>
            <a:r>
              <a:rPr lang="en-GB" err="1" smtClean="0"/>
              <a:t>en</a:t>
            </a:r>
            <a:r>
              <a:rPr lang="en-GB" smtClean="0"/>
              <a:t>       Stan </a:t>
            </a:r>
            <a:r>
              <a:rPr lang="en-GB" err="1" smtClean="0"/>
              <a:t>Wulms</a:t>
            </a:r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356" y="241805"/>
            <a:ext cx="1397836" cy="38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462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Back-end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Database</a:t>
            </a:r>
          </a:p>
          <a:p>
            <a:r>
              <a:rPr lang="en-GB"/>
              <a:t>API</a:t>
            </a:r>
          </a:p>
          <a:p>
            <a:r>
              <a:rPr lang="en-GB"/>
              <a:t>JSON</a:t>
            </a:r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356" y="241805"/>
            <a:ext cx="1397836" cy="3898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655" y="1541929"/>
            <a:ext cx="7546247" cy="466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261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Samenwerking</a:t>
            </a:r>
            <a:r>
              <a:rPr lang="en-GB" dirty="0" smtClean="0"/>
              <a:t> met School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Moeilijkheidsgraad van toetsen</a:t>
            </a:r>
          </a:p>
          <a:p>
            <a:r>
              <a:rPr lang="nl-NL" dirty="0" smtClean="0"/>
              <a:t>Vooruitgang</a:t>
            </a:r>
          </a:p>
          <a:p>
            <a:r>
              <a:rPr lang="nl-NL" dirty="0" smtClean="0"/>
              <a:t>Hoofdstukken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356" y="241805"/>
            <a:ext cx="1397836" cy="3898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458" y="1264555"/>
            <a:ext cx="3013897" cy="539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Uitbreidingen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Notificaties implementeren</a:t>
            </a:r>
          </a:p>
          <a:p>
            <a:r>
              <a:rPr lang="nl-NL" dirty="0" smtClean="0"/>
              <a:t>Tip van de dag verbeteren door o.a.</a:t>
            </a:r>
          </a:p>
          <a:p>
            <a:pPr lvl="1"/>
            <a:r>
              <a:rPr lang="nl-NL" dirty="0" smtClean="0"/>
              <a:t>Meer data verzamelen (locatie/ </a:t>
            </a:r>
            <a:r>
              <a:rPr lang="nl-NL" dirty="0" err="1" smtClean="0"/>
              <a:t>fitbits</a:t>
            </a:r>
            <a:r>
              <a:rPr lang="nl-NL" dirty="0" smtClean="0"/>
              <a:t> koppelen etc.)</a:t>
            </a:r>
          </a:p>
          <a:p>
            <a:pPr lvl="1"/>
            <a:r>
              <a:rPr lang="nl-NL" dirty="0" smtClean="0"/>
              <a:t>Triggers voor Tiny </a:t>
            </a:r>
            <a:r>
              <a:rPr lang="nl-NL" dirty="0" err="1" smtClean="0"/>
              <a:t>Habits</a:t>
            </a:r>
            <a:r>
              <a:rPr lang="nl-NL" dirty="0" smtClean="0"/>
              <a:t> duidelijk </a:t>
            </a:r>
            <a:r>
              <a:rPr lang="nl-NL" dirty="0" err="1" smtClean="0"/>
              <a:t>defini</a:t>
            </a:r>
            <a:r>
              <a:rPr lang="en-US" dirty="0" err="1" smtClean="0"/>
              <a:t>ëren</a:t>
            </a:r>
            <a:endParaRPr lang="en-US" dirty="0" smtClean="0"/>
          </a:p>
          <a:p>
            <a:r>
              <a:rPr lang="en-US" dirty="0" err="1" smtClean="0"/>
              <a:t>Koppelen</a:t>
            </a:r>
            <a:r>
              <a:rPr lang="en-US" dirty="0" smtClean="0"/>
              <a:t> </a:t>
            </a:r>
            <a:r>
              <a:rPr lang="en-US" dirty="0" err="1" smtClean="0"/>
              <a:t>aan</a:t>
            </a:r>
            <a:r>
              <a:rPr lang="en-US" dirty="0" smtClean="0"/>
              <a:t> </a:t>
            </a:r>
            <a:r>
              <a:rPr lang="en-US" dirty="0" err="1" smtClean="0"/>
              <a:t>automatische</a:t>
            </a:r>
            <a:r>
              <a:rPr lang="en-US" dirty="0" smtClean="0"/>
              <a:t> </a:t>
            </a:r>
            <a:r>
              <a:rPr lang="en-US" dirty="0" err="1" smtClean="0"/>
              <a:t>woordenlijsten</a:t>
            </a:r>
            <a:endParaRPr lang="en-US" dirty="0" smtClean="0"/>
          </a:p>
          <a:p>
            <a:r>
              <a:rPr lang="en-US" dirty="0" err="1" smtClean="0"/>
              <a:t>Verbetering</a:t>
            </a:r>
            <a:r>
              <a:rPr lang="en-US" dirty="0" smtClean="0"/>
              <a:t> </a:t>
            </a:r>
            <a:r>
              <a:rPr lang="en-US" dirty="0" err="1" smtClean="0"/>
              <a:t>algoritmes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356" y="241805"/>
            <a:ext cx="1397836" cy="38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68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Demo</a:t>
            </a:r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356" y="241805"/>
            <a:ext cx="1397836" cy="3898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175" y="1600199"/>
            <a:ext cx="2778149" cy="4953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496" y="1600198"/>
            <a:ext cx="2751668" cy="495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624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Inhoud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Doel</a:t>
            </a:r>
            <a:endParaRPr lang="en-GB" dirty="0"/>
          </a:p>
          <a:p>
            <a:r>
              <a:rPr lang="en-GB" dirty="0" err="1"/>
              <a:t>Doelgroep</a:t>
            </a:r>
            <a:endParaRPr lang="en-GB" dirty="0"/>
          </a:p>
          <a:p>
            <a:r>
              <a:rPr lang="en-GB" dirty="0" err="1"/>
              <a:t>Ontwerp</a:t>
            </a:r>
            <a:endParaRPr lang="en-GB" dirty="0"/>
          </a:p>
          <a:p>
            <a:r>
              <a:rPr lang="en-GB" dirty="0"/>
              <a:t>Quantified</a:t>
            </a:r>
          </a:p>
          <a:p>
            <a:r>
              <a:rPr lang="en-GB" dirty="0" smtClean="0"/>
              <a:t>Back-end</a:t>
            </a:r>
          </a:p>
          <a:p>
            <a:r>
              <a:rPr lang="en-GB" dirty="0" err="1" smtClean="0"/>
              <a:t>Uitbreidingen</a:t>
            </a:r>
            <a:endParaRPr lang="en-GB" dirty="0"/>
          </a:p>
          <a:p>
            <a:r>
              <a:rPr lang="en-GB" dirty="0" smtClean="0"/>
              <a:t>Demo</a:t>
            </a:r>
            <a:endParaRPr lang="en-GB" dirty="0"/>
          </a:p>
          <a:p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356" y="241805"/>
            <a:ext cx="1397836" cy="38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56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Doel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 err="1"/>
              <a:t>Middelbare</a:t>
            </a:r>
            <a:r>
              <a:rPr lang="en-GB" dirty="0"/>
              <a:t> </a:t>
            </a:r>
            <a:r>
              <a:rPr lang="en-GB" dirty="0" err="1"/>
              <a:t>scholieren</a:t>
            </a:r>
            <a:r>
              <a:rPr lang="en-GB" dirty="0"/>
              <a:t> </a:t>
            </a:r>
            <a:r>
              <a:rPr lang="en-GB" dirty="0" err="1"/>
              <a:t>helpen</a:t>
            </a:r>
            <a:r>
              <a:rPr lang="en-GB" dirty="0"/>
              <a:t> </a:t>
            </a:r>
            <a:r>
              <a:rPr lang="en-GB" dirty="0" smtClean="0"/>
              <a:t>om </a:t>
            </a:r>
            <a:r>
              <a:rPr lang="en-GB" dirty="0" err="1" smtClean="0"/>
              <a:t>woorden</a:t>
            </a:r>
            <a:r>
              <a:rPr lang="en-GB" dirty="0" smtClean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oefenen</a:t>
            </a:r>
            <a:r>
              <a:rPr lang="en-GB" dirty="0"/>
              <a:t>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taal</a:t>
            </a:r>
            <a:r>
              <a:rPr lang="en-GB" dirty="0"/>
              <a:t> </a:t>
            </a:r>
            <a:r>
              <a:rPr lang="en-GB" dirty="0" err="1"/>
              <a:t>vakken</a:t>
            </a:r>
            <a:r>
              <a:rPr lang="en-GB" dirty="0"/>
              <a:t> door </a:t>
            </a:r>
            <a:r>
              <a:rPr lang="en-GB" dirty="0" err="1"/>
              <a:t>ze</a:t>
            </a:r>
            <a:r>
              <a:rPr lang="en-GB" dirty="0"/>
              <a:t> </a:t>
            </a:r>
            <a:r>
              <a:rPr lang="en-GB" dirty="0" err="1"/>
              <a:t>meerdere</a:t>
            </a:r>
            <a:r>
              <a:rPr lang="en-GB" dirty="0"/>
              <a:t> </a:t>
            </a:r>
            <a:r>
              <a:rPr lang="en-GB" dirty="0" err="1"/>
              <a:t>malen</a:t>
            </a:r>
            <a:r>
              <a:rPr lang="en-GB" dirty="0"/>
              <a:t> per dag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klein</a:t>
            </a:r>
            <a:r>
              <a:rPr lang="en-GB" dirty="0"/>
              <a:t> </a:t>
            </a:r>
            <a:r>
              <a:rPr lang="en-GB" dirty="0" err="1"/>
              <a:t>aantal</a:t>
            </a:r>
            <a:r>
              <a:rPr lang="en-GB" dirty="0"/>
              <a:t> </a:t>
            </a:r>
            <a:r>
              <a:rPr lang="en-GB" dirty="0" err="1"/>
              <a:t>woorden</a:t>
            </a:r>
            <a:r>
              <a:rPr lang="en-GB" dirty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laten</a:t>
            </a:r>
            <a:r>
              <a:rPr lang="en-GB" dirty="0" smtClean="0"/>
              <a:t> </a:t>
            </a:r>
            <a:r>
              <a:rPr lang="en-GB" dirty="0" err="1"/>
              <a:t>oefenen</a:t>
            </a:r>
            <a:r>
              <a:rPr lang="en-GB" dirty="0"/>
              <a:t> op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gemakkelijke</a:t>
            </a:r>
            <a:r>
              <a:rPr lang="en-GB" dirty="0"/>
              <a:t> </a:t>
            </a:r>
            <a:r>
              <a:rPr lang="en-GB" dirty="0" err="1" smtClean="0"/>
              <a:t>en</a:t>
            </a:r>
            <a:r>
              <a:rPr lang="en-GB" dirty="0" smtClean="0"/>
              <a:t> </a:t>
            </a:r>
            <a:r>
              <a:rPr lang="en-GB" dirty="0" err="1" smtClean="0"/>
              <a:t>intuitieve</a:t>
            </a:r>
            <a:r>
              <a:rPr lang="en-GB" dirty="0" smtClean="0"/>
              <a:t> </a:t>
            </a:r>
            <a:r>
              <a:rPr lang="en-GB" dirty="0" err="1" smtClean="0"/>
              <a:t>manier</a:t>
            </a:r>
            <a:r>
              <a:rPr lang="en-GB" dirty="0"/>
              <a:t>.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356" y="241805"/>
            <a:ext cx="1397836" cy="38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25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Doelgroep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err="1"/>
              <a:t>Middelbare</a:t>
            </a:r>
            <a:r>
              <a:rPr lang="en-GB"/>
              <a:t> </a:t>
            </a:r>
            <a:r>
              <a:rPr lang="en-GB" err="1"/>
              <a:t>Scholier</a:t>
            </a:r>
            <a:r>
              <a:rPr lang="en-GB"/>
              <a:t> (</a:t>
            </a:r>
            <a:r>
              <a:rPr lang="en-GB" err="1"/>
              <a:t>bovenbouw</a:t>
            </a:r>
            <a:r>
              <a:rPr lang="en-GB"/>
              <a:t>)</a:t>
            </a:r>
          </a:p>
          <a:p>
            <a:r>
              <a:rPr lang="en-GB" err="1"/>
              <a:t>Weinig</a:t>
            </a:r>
            <a:r>
              <a:rPr lang="en-GB"/>
              <a:t> </a:t>
            </a:r>
            <a:r>
              <a:rPr lang="en-GB" err="1"/>
              <a:t>tijd</a:t>
            </a:r>
            <a:endParaRPr lang="en-GB"/>
          </a:p>
          <a:p>
            <a:r>
              <a:rPr lang="en-GB" err="1"/>
              <a:t>Geen</a:t>
            </a:r>
            <a:r>
              <a:rPr lang="en-GB"/>
              <a:t> zin in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 smtClean="0"/>
              <a:t>studiesessies</a:t>
            </a:r>
            <a:endParaRPr lang="en-GB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356" y="241805"/>
            <a:ext cx="1397836" cy="3898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714" y="1651055"/>
            <a:ext cx="5010478" cy="404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297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Ontwerp</a:t>
            </a:r>
            <a:endParaRPr lang="nl-NL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1260" y="2133600"/>
            <a:ext cx="4431305" cy="377825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7356" y="241805"/>
            <a:ext cx="1397836" cy="389872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211707" y="2133600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/>
              <a:t>3 </a:t>
            </a:r>
            <a:r>
              <a:rPr lang="en-GB" err="1"/>
              <a:t>Hoofdschermen</a:t>
            </a:r>
            <a:endParaRPr lang="en-GB"/>
          </a:p>
          <a:p>
            <a:r>
              <a:rPr lang="en-GB"/>
              <a:t>Dashboard</a:t>
            </a:r>
          </a:p>
          <a:p>
            <a:r>
              <a:rPr lang="en-GB" err="1"/>
              <a:t>Vakken</a:t>
            </a:r>
            <a:endParaRPr lang="en-GB"/>
          </a:p>
          <a:p>
            <a:r>
              <a:rPr lang="en-GB" err="1"/>
              <a:t>Prijzenkast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4803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Quantified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err="1"/>
              <a:t>Specifiek</a:t>
            </a:r>
            <a:r>
              <a:rPr lang="en-GB"/>
              <a:t>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u="sng" err="1"/>
              <a:t>deze</a:t>
            </a:r>
            <a:r>
              <a:rPr lang="en-GB"/>
              <a:t> </a:t>
            </a:r>
            <a:r>
              <a:rPr lang="en-GB" err="1"/>
              <a:t>gebruiker</a:t>
            </a:r>
            <a:endParaRPr lang="en-GB"/>
          </a:p>
          <a:p>
            <a:r>
              <a:rPr lang="en-GB" err="1"/>
              <a:t>Alle</a:t>
            </a:r>
            <a:r>
              <a:rPr lang="en-GB"/>
              <a:t> </a:t>
            </a:r>
            <a:r>
              <a:rPr lang="en-GB" err="1"/>
              <a:t>verzamelde</a:t>
            </a:r>
            <a:r>
              <a:rPr lang="en-GB"/>
              <a:t> data </a:t>
            </a:r>
            <a:r>
              <a:rPr lang="en-GB" err="1"/>
              <a:t>wordt</a:t>
            </a:r>
            <a:r>
              <a:rPr lang="en-GB"/>
              <a:t> </a:t>
            </a:r>
            <a:r>
              <a:rPr lang="en-GB" err="1"/>
              <a:t>gebruikt</a:t>
            </a:r>
            <a:endParaRPr lang="en-GB"/>
          </a:p>
          <a:p>
            <a:r>
              <a:rPr lang="en-GB" err="1"/>
              <a:t>Komt</a:t>
            </a:r>
            <a:r>
              <a:rPr lang="en-GB"/>
              <a:t> </a:t>
            </a:r>
            <a:r>
              <a:rPr lang="en-GB" err="1"/>
              <a:t>terug</a:t>
            </a:r>
            <a:r>
              <a:rPr lang="en-GB"/>
              <a:t> in 3 </a:t>
            </a:r>
            <a:r>
              <a:rPr lang="en-GB" err="1"/>
              <a:t>onderdelen</a:t>
            </a:r>
            <a:r>
              <a:rPr lang="en-GB"/>
              <a:t> van de app</a:t>
            </a:r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356" y="241805"/>
            <a:ext cx="1397836" cy="38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996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87" y="0"/>
            <a:ext cx="10349226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7356" y="241805"/>
            <a:ext cx="1397836" cy="3898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80470" y="1342239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Tip van de dag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57901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356" y="241805"/>
            <a:ext cx="1397836" cy="3898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961" y="0"/>
            <a:ext cx="3758078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30136" y="1367406"/>
            <a:ext cx="178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err="1"/>
              <a:t>Snel</a:t>
            </a:r>
            <a:r>
              <a:rPr lang="en-GB"/>
              <a:t> </a:t>
            </a:r>
            <a:r>
              <a:rPr lang="en-GB" err="1"/>
              <a:t>beginnen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9874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356" y="241805"/>
            <a:ext cx="1397836" cy="3898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935" y="0"/>
            <a:ext cx="3942129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39861" y="1409350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err="1"/>
              <a:t>Notificaties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744640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66</TotalTime>
  <Words>149</Words>
  <Application>Microsoft Macintosh PowerPoint</Application>
  <PresentationFormat>Widescreen</PresentationFormat>
  <Paragraphs>44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Century Gothic</vt:lpstr>
      <vt:lpstr>Wingdings 3</vt:lpstr>
      <vt:lpstr>Arial</vt:lpstr>
      <vt:lpstr>Wisp</vt:lpstr>
      <vt:lpstr>WordFlip</vt:lpstr>
      <vt:lpstr>Inhoud</vt:lpstr>
      <vt:lpstr>Doel</vt:lpstr>
      <vt:lpstr>Doelgroep</vt:lpstr>
      <vt:lpstr>Ontwerp</vt:lpstr>
      <vt:lpstr>Quantified</vt:lpstr>
      <vt:lpstr>PowerPoint Presentation</vt:lpstr>
      <vt:lpstr>PowerPoint Presentation</vt:lpstr>
      <vt:lpstr>PowerPoint Presentation</vt:lpstr>
      <vt:lpstr>Back-end</vt:lpstr>
      <vt:lpstr>Samenwerking met School</vt:lpstr>
      <vt:lpstr>Uitbreidingen</vt:lpstr>
      <vt:lpstr>Demo</vt:lpstr>
    </vt:vector>
  </TitlesOfParts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WordFlip</dc:title>
  <dc:creator>Sander Everaers</dc:creator>
  <cp:lastModifiedBy>Sander Everaers</cp:lastModifiedBy>
  <cp:revision>10</cp:revision>
  <dcterms:created xsi:type="dcterms:W3CDTF">2016-06-23T05:36:41Z</dcterms:created>
  <dcterms:modified xsi:type="dcterms:W3CDTF">2016-06-23T08:01:52Z</dcterms:modified>
</cp:coreProperties>
</file>